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918" r:id="rId3"/>
    <p:sldId id="926" r:id="rId4"/>
    <p:sldId id="924" r:id="rId5"/>
    <p:sldId id="925" r:id="rId6"/>
    <p:sldId id="9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3C420-21C4-4ECD-83AE-3E20EB34111A}">
          <p14:sldIdLst>
            <p14:sldId id="918"/>
            <p14:sldId id="926"/>
            <p14:sldId id="924"/>
            <p14:sldId id="925"/>
            <p14:sldId id="9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6AF952-88CA-4F1F-8CDC-BB49C4C83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15" y="193555"/>
            <a:ext cx="2453640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92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037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7693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28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3272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088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77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004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3D63-4284-4E12-A0A6-992FE028C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BBF69-D9A5-4781-A952-832BF3DC5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42C49-19EB-4646-81A4-2E3A5E3E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0C4F-078A-48E7-A67D-C70C2F8D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50E0-2A52-40C1-B4F5-C53E3375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7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7A6F-98E6-4257-9BA1-95409592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1BF3-6D3C-4DB1-BCBC-0934D782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6AEE1-9862-41D3-BF63-989FBFCB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7C3A-BD63-4572-86F4-5A23DA96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95445-D598-4200-813B-3C82B88A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479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359B-CAC4-427C-81EA-2A772D45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11D9-1330-46D3-81B6-2B20368A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81333-8A63-41DF-8CB1-5220D586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88FE-89E1-4977-8DCA-E3690BAF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8FF0-D239-497F-B1C0-49424253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44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883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9F40-A838-4F11-B6AD-52A9DC06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F466-462B-4A30-9F0D-72E2CB4DF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A35F1-A66D-4306-BCD8-5C8CFF8E1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3215C-614E-4C1D-84BB-84724D58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EC9E5-E188-4258-9623-4BF4E87D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DBE8-2029-4AA0-87C3-36D62AA2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79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95F7-8765-4E74-B17F-1E6F4F12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6A17-84AB-4F9E-91DF-7356EF72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43D14-5B60-4EFB-AF6A-F3A4E8B70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4893D-6BC4-4597-B70E-AFE488E1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824D7-B3A8-4DF3-80B7-1D4047E83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E76A3-E556-46B6-9C14-0E95E8F5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5D0AA-B76B-48D0-8D69-B76D714F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398CC-D211-4BC9-B810-2F5C78D6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347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FEDF-D98E-47AE-961C-0B51D411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35C02-8DC0-4C24-BBF6-90AC2113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4F1A8-CF97-4D68-A7A6-58596458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714CA-E7E6-4873-8F56-05FF72B6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5707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53030-0D04-470B-8B26-EE2BE4D6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1E89-8FB2-4AF9-BAB7-D66902639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99B40-B03B-4AAC-94E3-77B5F304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7C2A4-02FE-41C0-953B-94CD6D38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F0A2-19E6-4E7C-A700-5032482F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4C95-0AD8-42D2-9A4D-6B4FCAFF4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007B-74D2-487A-A4F2-7A92A07A1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2D643-1316-4927-89CA-B2FB10C9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184B3-4157-42A8-8C8C-39E49E64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001EF-70D3-4AFC-A6D0-CB7E0399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528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0A9E-BDC8-41FF-B26F-5A643E0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FEE97-1EE2-4DA4-9D54-7D09E713E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40788-81FD-442C-84AE-FE0026BA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3B994-0032-4928-BBA4-73C72B96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0693-FC82-4CAA-946A-9F14296D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69B0-2364-4674-8D06-613D4F4B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576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7210-5992-40A9-90D4-57E099C6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7642E-2574-4702-AA6E-22C531AF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1A0F-C57B-4A25-8FA5-E79502AE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B1627-CD5C-4F9D-9DC9-09C08A24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197F-8D4D-4CB5-A459-646B45A6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067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8BF21-2D9A-42EA-BD35-B163B4FC7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BB209-4F05-4A0A-8ED0-B3A11ADFC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0456-9177-411D-AEF2-01B124B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4AEE-B67A-46D3-88FF-8FB7B514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15A6-F048-4DE7-A235-B3AAB36B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46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552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2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270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70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1E89-8FB2-4AF9-BAB7-D66902639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2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6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6353C5-D044-4C0A-B6BE-AE9A5DB09F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48FBED-A687-4CE8-8D07-2F431D18F578}"/>
              </a:ext>
            </a:extLst>
          </p:cNvPr>
          <p:cNvSpPr txBox="1">
            <a:spLocks/>
          </p:cNvSpPr>
          <p:nvPr userDrawn="1"/>
        </p:nvSpPr>
        <p:spPr>
          <a:xfrm>
            <a:off x="262428" y="18059"/>
            <a:ext cx="8908203" cy="43709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Int. Conf. on Transportation Geotechnics (ICTG),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24-27, 2021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E7C946-B05B-4C4F-8879-3C315EE02AE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15" y="193555"/>
            <a:ext cx="2453640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797E4-C67A-4546-970A-BBFA5835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2057-B43D-4134-A509-5DCDFAAA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72BA-A73D-49C2-90E0-9C0A26E5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8789-DF30-40D0-86F4-A1D1D5A98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BE151-C913-4EC3-A189-DF8BD91F1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D3613-D1DA-487A-8C01-000CA31B7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636" t="23032" r="23554" b="23702"/>
          <a:stretch/>
        </p:blipFill>
        <p:spPr>
          <a:xfrm>
            <a:off x="10677525" y="6234112"/>
            <a:ext cx="874144" cy="609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137B-3120-4847-9AA5-395B1EB9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256353C5-D044-4C0A-B6BE-AE9A5DB09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A6C2E-157E-4E5F-AEA2-F4978FAC65FB}"/>
              </a:ext>
            </a:extLst>
          </p:cNvPr>
          <p:cNvSpPr txBox="1">
            <a:spLocks/>
          </p:cNvSpPr>
          <p:nvPr userDrawn="1"/>
        </p:nvSpPr>
        <p:spPr>
          <a:xfrm>
            <a:off x="297838" y="79111"/>
            <a:ext cx="11596324" cy="43709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Int. Conf. on Transportation Geotechnics (ICTG),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24-27, 2021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1A993D-F9BA-46BA-9A0B-BEDC053BB0B7}"/>
              </a:ext>
            </a:extLst>
          </p:cNvPr>
          <p:cNvSpPr txBox="1">
            <a:spLocks/>
          </p:cNvSpPr>
          <p:nvPr/>
        </p:nvSpPr>
        <p:spPr>
          <a:xfrm>
            <a:off x="413297" y="2833623"/>
            <a:ext cx="8606463" cy="237736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 1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 2 &amp; presenter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Author 3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Author 4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Author 5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Author 6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Author 7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(3)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17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1 Details, Email</a:t>
            </a:r>
          </a:p>
          <a:p>
            <a:pPr marL="457200" lvl="0" indent="-457200" algn="l">
              <a:spcBef>
                <a:spcPts val="600"/>
              </a:spcBef>
              <a:buFontTx/>
              <a:buAutoNum type="arabicParenBoth"/>
              <a:defRPr/>
            </a:pPr>
            <a:r>
              <a:rPr lang="en-US" sz="17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2 Details, Email</a:t>
            </a:r>
          </a:p>
          <a:p>
            <a:pPr marL="457200" indent="-457200" algn="l">
              <a:spcBef>
                <a:spcPts val="600"/>
              </a:spcBef>
              <a:buFontTx/>
              <a:buAutoNum type="arabicParenBoth"/>
              <a:defRPr/>
            </a:pPr>
            <a:r>
              <a:rPr lang="en-US" sz="17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3 Details, Email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D641EE-8A8A-4170-AE55-EAC24246FA82}"/>
              </a:ext>
            </a:extLst>
          </p:cNvPr>
          <p:cNvSpPr txBox="1">
            <a:spLocks/>
          </p:cNvSpPr>
          <p:nvPr/>
        </p:nvSpPr>
        <p:spPr>
          <a:xfrm>
            <a:off x="452478" y="1087892"/>
            <a:ext cx="9020719" cy="13108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Paper Title Goes Here. Paper Title Goes Here. Paper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287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DD57-F724-42B4-8C17-55A9D647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CDD0-B6BE-47FF-A372-721069FF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5A61-06B0-4CE6-A917-45AC4C4A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B50E-54CF-463F-9163-427138E4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3693-E59B-49E9-BDA6-F37927CA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4D1AAE-7B07-46D5-82B5-B55A7525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61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C256BB-29B5-46CA-B160-2933AF19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55B47-F6B9-49AF-AB05-6F7FD1E835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51438E-FB00-4E0D-9AE0-313F8D0051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08E0-071E-491E-936C-B04AB6DA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53C5-D044-4C0A-B6BE-AE9A5DB09F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3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F3C53CAD-2709-4F53-870E-E63F8835F4F5}"/>
              </a:ext>
            </a:extLst>
          </p:cNvPr>
          <p:cNvSpPr txBox="1">
            <a:spLocks/>
          </p:cNvSpPr>
          <p:nvPr/>
        </p:nvSpPr>
        <p:spPr>
          <a:xfrm>
            <a:off x="33248" y="624646"/>
            <a:ext cx="9217364" cy="25158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E0CC9D-5BBE-4CB4-BB15-4AA95D22F9F1}"/>
              </a:ext>
            </a:extLst>
          </p:cNvPr>
          <p:cNvGrpSpPr/>
          <p:nvPr/>
        </p:nvGrpSpPr>
        <p:grpSpPr>
          <a:xfrm>
            <a:off x="578100" y="4403342"/>
            <a:ext cx="6594264" cy="1781921"/>
            <a:chOff x="1527899" y="1628800"/>
            <a:chExt cx="9896693" cy="28083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57C810-852F-431F-A0EA-55542020E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01" t="4317" r="7512" b="81941"/>
            <a:stretch/>
          </p:blipFill>
          <p:spPr>
            <a:xfrm>
              <a:off x="3721362" y="1628800"/>
              <a:ext cx="2431810" cy="7295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247F53-1B95-443A-9617-CFC501E3A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1782280"/>
              <a:ext cx="1907382" cy="15453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E3C2FE-262B-4923-AF59-D53ABCEF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752" y="3861048"/>
              <a:ext cx="2288089" cy="4515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F85F85-33E4-4F3C-8BEC-4D3C51332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048" y="1628800"/>
              <a:ext cx="1204719" cy="1204719"/>
            </a:xfrm>
            <a:prstGeom prst="rect">
              <a:avLst/>
            </a:prstGeom>
          </p:spPr>
        </p:pic>
        <p:pic>
          <p:nvPicPr>
            <p:cNvPr id="17" name="Picture 16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B8190DFD-FB1D-4613-B2D2-52EC60E3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11" y="1700808"/>
              <a:ext cx="1668505" cy="666011"/>
            </a:xfrm>
            <a:prstGeom prst="rect">
              <a:avLst/>
            </a:prstGeom>
          </p:spPr>
        </p:pic>
        <p:pic>
          <p:nvPicPr>
            <p:cNvPr id="18" name="Picture 17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E9016BD7-94C5-4C24-AA9F-006BEA137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99"/>
            <a:stretch/>
          </p:blipFill>
          <p:spPr>
            <a:xfrm>
              <a:off x="6384032" y="3356992"/>
              <a:ext cx="979918" cy="962869"/>
            </a:xfrm>
            <a:prstGeom prst="rect">
              <a:avLst/>
            </a:prstGeom>
          </p:spPr>
        </p:pic>
        <p:pic>
          <p:nvPicPr>
            <p:cNvPr id="19" name="Picture 18" descr="A picture containing large, dark, light&#10;&#10;Description automatically generated">
              <a:extLst>
                <a:ext uri="{FF2B5EF4-FFF2-40B4-BE49-F238E27FC236}">
                  <a16:creationId xmlns:a16="http://schemas.microsoft.com/office/drawing/2014/main" id="{3EF288F0-D8FE-4A40-BE1D-AF15B7E3A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20"/>
            <a:stretch/>
          </p:blipFill>
          <p:spPr>
            <a:xfrm>
              <a:off x="9192344" y="2597873"/>
              <a:ext cx="1250799" cy="962869"/>
            </a:xfrm>
            <a:prstGeom prst="rect">
              <a:avLst/>
            </a:prstGeom>
          </p:spPr>
        </p:pic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AF05883-7C32-43EB-B4E1-29CEE9921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3645025"/>
              <a:ext cx="2520280" cy="7745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77BD25-B171-466C-B7C2-F8474215A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799" y="1700808"/>
              <a:ext cx="1105577" cy="844845"/>
            </a:xfrm>
            <a:prstGeom prst="rect">
              <a:avLst/>
            </a:prstGeom>
          </p:spPr>
        </p:pic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D5F209-EEE8-454F-B8A5-EAED7AE1F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899" y="3573016"/>
              <a:ext cx="2247341" cy="8640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382854-9C92-4A03-B197-59834F8E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3752" y="2619394"/>
              <a:ext cx="2288089" cy="857375"/>
            </a:xfrm>
            <a:prstGeom prst="rect">
              <a:avLst/>
            </a:prstGeom>
          </p:spPr>
        </p:pic>
        <p:pic>
          <p:nvPicPr>
            <p:cNvPr id="24" name="Picture 2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02B559D-A368-450A-A95A-C4A9A71C1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223" y="2635701"/>
              <a:ext cx="1577156" cy="505267"/>
            </a:xfrm>
            <a:prstGeom prst="rect">
              <a:avLst/>
            </a:prstGeom>
          </p:spPr>
        </p:pic>
        <p:pic>
          <p:nvPicPr>
            <p:cNvPr id="25" name="Picture 2" descr="ASCE T&amp;DI (@ASCE_TDI) | Twitter">
              <a:extLst>
                <a:ext uri="{FF2B5EF4-FFF2-40B4-BE49-F238E27FC236}">
                  <a16:creationId xmlns:a16="http://schemas.microsoft.com/office/drawing/2014/main" id="{F36D6E00-E26E-4BAA-A048-4330982F3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678" y="3175764"/>
              <a:ext cx="1221536" cy="122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257ACB-436C-486F-8ABA-3D26BABD8F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1329" y="4852470"/>
            <a:ext cx="2502928" cy="883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3751B-00D1-4544-BAE4-33966E913D28}"/>
              </a:ext>
            </a:extLst>
          </p:cNvPr>
          <p:cNvSpPr txBox="1"/>
          <p:nvPr/>
        </p:nvSpPr>
        <p:spPr>
          <a:xfrm>
            <a:off x="7691438" y="4545050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Gold Sponsor</a:t>
            </a:r>
          </a:p>
        </p:txBody>
      </p:sp>
    </p:spTree>
    <p:extLst>
      <p:ext uri="{BB962C8B-B14F-4D97-AF65-F5344CB8AC3E}">
        <p14:creationId xmlns:p14="http://schemas.microsoft.com/office/powerpoint/2010/main" val="15823540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PowerPoint Presentation</vt:lpstr>
      <vt:lpstr>PowerPoint Presentation</vt:lpstr>
      <vt:lpstr>Slide title goes 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Qamhia, Issam I.A.</dc:creator>
  <cp:lastModifiedBy>Qamhia, Issam I.A.</cp:lastModifiedBy>
  <cp:revision>20</cp:revision>
  <dcterms:created xsi:type="dcterms:W3CDTF">2021-03-12T13:00:16Z</dcterms:created>
  <dcterms:modified xsi:type="dcterms:W3CDTF">2021-05-05T07:25:33Z</dcterms:modified>
</cp:coreProperties>
</file>